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312" r:id="rId5"/>
    <p:sldId id="310" r:id="rId6"/>
    <p:sldId id="305" r:id="rId7"/>
    <p:sldId id="311" r:id="rId8"/>
    <p:sldId id="306" r:id="rId9"/>
    <p:sldId id="309" r:id="rId10"/>
    <p:sldId id="307" r:id="rId11"/>
    <p:sldId id="313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7" autoAdjust="0"/>
    <p:restoredTop sz="94660"/>
  </p:normalViewPr>
  <p:slideViewPr>
    <p:cSldViewPr>
      <p:cViewPr varScale="1">
        <p:scale>
          <a:sx n="107" d="100"/>
          <a:sy n="107" d="100"/>
        </p:scale>
        <p:origin x="4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01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39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252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39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62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762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8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246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822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41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4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09634-E7AD-423D-BB1E-00A231D28311}" type="datetimeFigureOut">
              <a:rPr lang="nl-NL" smtClean="0"/>
              <a:t>8-5-2018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600D6-0C00-403F-B270-4E57EE894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59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548680"/>
            <a:ext cx="7792090" cy="446603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71600" y="1052736"/>
            <a:ext cx="6207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Wifi-verbinding maken </a:t>
            </a:r>
            <a:r>
              <a:rPr lang="nl-NL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windows</a:t>
            </a:r>
            <a:r>
              <a:rPr lang="nl-NL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10</a:t>
            </a:r>
            <a:endParaRPr lang="nl-NL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5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66775"/>
            <a:ext cx="6970713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76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11560" y="548680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Werkt het nog steeds niet?</a:t>
            </a:r>
          </a:p>
          <a:p>
            <a:endParaRPr lang="nl-NL" dirty="0"/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Run (Opdracht uitvoeren) het bestandje: “Setup WIFI </a:t>
            </a:r>
            <a:r>
              <a:rPr lang="nl-NL" dirty="0" err="1" smtClean="0"/>
              <a:t>eduroam</a:t>
            </a:r>
            <a:r>
              <a:rPr lang="nl-NL" dirty="0" smtClean="0"/>
              <a:t>..</a:t>
            </a:r>
            <a:r>
              <a:rPr lang="nl-NL" dirty="0" err="1" smtClean="0"/>
              <a:t>exe</a:t>
            </a:r>
            <a:r>
              <a:rPr lang="nl-NL" dirty="0" smtClean="0"/>
              <a:t>” op je Windows-laptop.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Herstart de laptop.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 smtClean="0"/>
              <a:t>Probeer het opnieuw.</a:t>
            </a:r>
          </a:p>
          <a:p>
            <a:endParaRPr lang="nl-NL" dirty="0"/>
          </a:p>
          <a:p>
            <a:r>
              <a:rPr lang="nl-NL" dirty="0" smtClean="0"/>
              <a:t>Indien het dan nog steeds niet werkt, ga dan naar de systeembeheerder. (kantoor 1.20)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62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81" y="157571"/>
            <a:ext cx="5495238" cy="6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14" y="381381"/>
            <a:ext cx="5028571" cy="60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85687" y="1052736"/>
            <a:ext cx="57731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u="sng" dirty="0" smtClean="0"/>
              <a:t>VOORBEELD:</a:t>
            </a:r>
          </a:p>
          <a:p>
            <a:r>
              <a:rPr lang="nl-NL" sz="3200" dirty="0" smtClean="0"/>
              <a:t>Jouw naam is bv: </a:t>
            </a:r>
            <a:r>
              <a:rPr lang="nl-NL" sz="3200" dirty="0" smtClean="0">
                <a:solidFill>
                  <a:srgbClr val="7030A0"/>
                </a:solidFill>
              </a:rPr>
              <a:t>Karel </a:t>
            </a:r>
            <a:r>
              <a:rPr lang="nl-NL" sz="3200" dirty="0" err="1" smtClean="0">
                <a:solidFill>
                  <a:srgbClr val="7030A0"/>
                </a:solidFill>
              </a:rPr>
              <a:t>Kleks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nl-NL" sz="3200" dirty="0" smtClean="0"/>
              <a:t>Jouw OV-nummer is bv: </a:t>
            </a:r>
            <a:r>
              <a:rPr lang="nl-NL" sz="3200" dirty="0" smtClean="0">
                <a:solidFill>
                  <a:schemeClr val="accent6">
                    <a:lumMod val="75000"/>
                  </a:schemeClr>
                </a:solidFill>
              </a:rPr>
              <a:t>211245</a:t>
            </a:r>
            <a:r>
              <a:rPr lang="nl-NL" sz="3200" dirty="0" smtClean="0">
                <a:solidFill>
                  <a:srgbClr val="7030A0"/>
                </a:solidFill>
              </a:rPr>
              <a:t> </a:t>
            </a:r>
            <a:endParaRPr lang="nl-NL" sz="3200" dirty="0">
              <a:solidFill>
                <a:srgbClr val="7030A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485687" y="3007694"/>
            <a:ext cx="56768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/>
              <a:t>Jouw </a:t>
            </a:r>
            <a:r>
              <a:rPr lang="nl-NL" sz="2800" b="1" dirty="0" smtClean="0"/>
              <a:t>email-adres</a:t>
            </a:r>
            <a:r>
              <a:rPr lang="nl-NL" sz="2800" dirty="0" smtClean="0"/>
              <a:t> van Helicon wordt: </a:t>
            </a:r>
          </a:p>
          <a:p>
            <a:r>
              <a:rPr lang="nl-NL" sz="2800" dirty="0">
                <a:solidFill>
                  <a:srgbClr val="7030A0"/>
                </a:solidFill>
              </a:rPr>
              <a:t>	</a:t>
            </a:r>
            <a:r>
              <a:rPr lang="nl-NL" sz="2800" dirty="0" smtClean="0">
                <a:solidFill>
                  <a:srgbClr val="7030A0"/>
                </a:solidFill>
              </a:rPr>
              <a:t>	</a:t>
            </a:r>
            <a:r>
              <a:rPr lang="nl-NL" sz="2800" dirty="0" smtClean="0">
                <a:solidFill>
                  <a:srgbClr val="7030A0"/>
                </a:solidFill>
              </a:rPr>
              <a:t>karel.kleks</a:t>
            </a:r>
            <a:r>
              <a:rPr lang="nl-NL" sz="2800" dirty="0" smtClean="0">
                <a:solidFill>
                  <a:schemeClr val="accent6">
                    <a:lumMod val="75000"/>
                  </a:schemeClr>
                </a:solidFill>
              </a:rPr>
              <a:t>45</a:t>
            </a:r>
            <a:r>
              <a:rPr lang="nl-NL" sz="2800" dirty="0" smtClean="0"/>
              <a:t>@helicon.nl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971600" y="5301208"/>
            <a:ext cx="7005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solidFill>
                  <a:srgbClr val="0070C0"/>
                </a:solidFill>
              </a:rPr>
              <a:t>Let op: 	de punten tussen voor- en achternaam en tussenvoegsel</a:t>
            </a:r>
          </a:p>
          <a:p>
            <a:r>
              <a:rPr lang="nl-NL" sz="2000" dirty="0">
                <a:solidFill>
                  <a:srgbClr val="0070C0"/>
                </a:solidFill>
              </a:rPr>
              <a:t>	</a:t>
            </a:r>
            <a:r>
              <a:rPr lang="nl-NL" sz="2000" dirty="0" smtClean="0">
                <a:solidFill>
                  <a:srgbClr val="0070C0"/>
                </a:solidFill>
              </a:rPr>
              <a:t>2 laatste cijfers van je OV-nummer</a:t>
            </a:r>
            <a:endParaRPr lang="nl-NL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81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39552" y="2420888"/>
            <a:ext cx="8356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 smtClean="0">
                <a:solidFill>
                  <a:schemeClr val="tx2">
                    <a:lumMod val="75000"/>
                  </a:schemeClr>
                </a:solidFill>
              </a:rPr>
              <a:t>2 mogelijkheden kunnen zich voordoen</a:t>
            </a:r>
            <a:endParaRPr lang="nl-NL" sz="5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71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857" y="1057571"/>
            <a:ext cx="7314286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2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563888" y="2204864"/>
            <a:ext cx="14446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500" b="1" dirty="0" smtClean="0"/>
              <a:t>of</a:t>
            </a:r>
            <a:endParaRPr lang="nl-NL" sz="11500" b="1" dirty="0"/>
          </a:p>
        </p:txBody>
      </p:sp>
    </p:spTree>
    <p:extLst>
      <p:ext uri="{BB962C8B-B14F-4D97-AF65-F5344CB8AC3E}">
        <p14:creationId xmlns:p14="http://schemas.microsoft.com/office/powerpoint/2010/main" val="284803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143" y="581381"/>
            <a:ext cx="8285714" cy="5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94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828675"/>
            <a:ext cx="6923087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871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79</Words>
  <Application>Microsoft Office PowerPoint</Application>
  <PresentationFormat>Diavoorstelling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</dc:creator>
  <cp:lastModifiedBy>Patrick Becks</cp:lastModifiedBy>
  <cp:revision>20</cp:revision>
  <dcterms:created xsi:type="dcterms:W3CDTF">2013-06-10T11:25:38Z</dcterms:created>
  <dcterms:modified xsi:type="dcterms:W3CDTF">2018-05-08T11:13:55Z</dcterms:modified>
</cp:coreProperties>
</file>